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3040B-D46E-4D7F-83FB-424B17DECE5C}" type="datetimeFigureOut">
              <a:rPr lang="es-MX" smtClean="0"/>
              <a:t>06/05/2014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B8E88-0648-4DC8-BFF3-735E471435AF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Nombre del personaje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Integrantes 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Datos biográficos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Libro de la biblia donde aparece su historia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Importancia para el pueblo de </a:t>
            </a:r>
            <a:r>
              <a:rPr lang="es-CL" dirty="0"/>
              <a:t>I</a:t>
            </a:r>
            <a:r>
              <a:rPr lang="es-CL" dirty="0" smtClean="0"/>
              <a:t>srael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Relate hechos importantes del personaje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¿Qué te llama la atención del personaje?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Imágenes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Presentación en pantalla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Nombre del personaje</vt:lpstr>
      <vt:lpstr>Datos biográficos</vt:lpstr>
      <vt:lpstr>Libro de la biblia donde aparece su historia</vt:lpstr>
      <vt:lpstr>Importancia para el pueblo de Israel </vt:lpstr>
      <vt:lpstr>Relate hechos importantes del personaje</vt:lpstr>
      <vt:lpstr>¿Qué te llama la atención del personaje?</vt:lpstr>
      <vt:lpstr>Imágenes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personaje</dc:title>
  <dc:creator>Alumno</dc:creator>
  <cp:lastModifiedBy>Alumno</cp:lastModifiedBy>
  <cp:revision>2</cp:revision>
  <dcterms:created xsi:type="dcterms:W3CDTF">2014-05-06T19:30:16Z</dcterms:created>
  <dcterms:modified xsi:type="dcterms:W3CDTF">2014-05-06T19:37:51Z</dcterms:modified>
</cp:coreProperties>
</file>