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16" y="-9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9624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Trabajo de investigación digital sobre San Pablo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1270000" y="6247443"/>
            <a:ext cx="10464800" cy="189170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Integrante:</a:t>
            </a:r>
          </a:p>
          <a:p>
            <a:pPr lvl="0">
              <a:defRPr sz="1800"/>
            </a:pPr>
            <a:r>
              <a:rPr sz="3200"/>
              <a:t>Profesor: Rodrigo Canales Osorio</a:t>
            </a:r>
          </a:p>
          <a:p>
            <a:pPr lvl="0">
              <a:defRPr sz="1800"/>
            </a:pPr>
            <a:r>
              <a:rPr sz="3200"/>
              <a:t>Curso: 7mo B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Cuarto viaje misionero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3975912" y="4552950"/>
            <a:ext cx="50529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Imágenes de referencia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¿Por qué es importante San Pablo para nuestra Iglesia?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defRPr sz="5600"/>
            </a:lvl1pPr>
          </a:lstStyle>
          <a:p>
            <a:pPr lvl="0">
              <a:defRPr sz="1800"/>
            </a:pPr>
            <a:r>
              <a:rPr sz="5600"/>
              <a:t>Relate un hecho de la vida de San Pablo que le impacto y ¿por qué?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Datos biográficos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7" name="Shape 37"/>
          <p:cNvSpPr/>
          <p:nvPr/>
        </p:nvSpPr>
        <p:spPr>
          <a:xfrm>
            <a:off x="6783375" y="2616200"/>
            <a:ext cx="5651114" cy="6366836"/>
          </a:xfrm>
          <a:prstGeom prst="roundRect">
            <a:avLst>
              <a:gd name="adj" fmla="val 10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Imagen de San Pablo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 lvl="0">
              <a:defRPr sz="1800"/>
            </a:pPr>
            <a:r>
              <a:rPr sz="7360"/>
              <a:t>Sucesos de su conversión 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Primer viaje misionero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3975912" y="4552950"/>
            <a:ext cx="50529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Imágenes de referencia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 lvl="0">
              <a:defRPr sz="1800"/>
            </a:pPr>
            <a:r>
              <a:rPr sz="7919"/>
              <a:t>Segundo viaje misionero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3975912" y="4552950"/>
            <a:ext cx="50529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Imágenes de referencia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Tercer viaje misionero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3975912" y="4552950"/>
            <a:ext cx="505297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Imágenes de referencia 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PresentationFormat>Personalizado</PresentationFormat>
  <Paragraphs>17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White</vt:lpstr>
      <vt:lpstr>Trabajo de investigación digital sobre San Pablo</vt:lpstr>
      <vt:lpstr>Datos biográficos</vt:lpstr>
      <vt:lpstr>Sucesos de su conversión </vt:lpstr>
      <vt:lpstr>Primer viaje misionero</vt:lpstr>
      <vt:lpstr>Diapositiva 5</vt:lpstr>
      <vt:lpstr>Segundo viaje misionero</vt:lpstr>
      <vt:lpstr>Diapositiva 7</vt:lpstr>
      <vt:lpstr>Tercer viaje misionero</vt:lpstr>
      <vt:lpstr>Diapositiva 9</vt:lpstr>
      <vt:lpstr>Cuarto viaje misionero</vt:lpstr>
      <vt:lpstr>Diapositiva 11</vt:lpstr>
      <vt:lpstr>¿Por qué es importante San Pablo para nuestra Iglesia?</vt:lpstr>
      <vt:lpstr>Relate un hecho de la vida de San Pablo que le impacto y ¿por qué?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de investigación digital sobre San Pablo</dc:title>
  <dc:creator>Rodrigo Canales</dc:creator>
  <cp:lastModifiedBy>Usuario</cp:lastModifiedBy>
  <cp:revision>1</cp:revision>
  <dcterms:modified xsi:type="dcterms:W3CDTF">2015-09-08T14:25:48Z</dcterms:modified>
</cp:coreProperties>
</file>